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60" r:id="rId2"/>
    <p:sldId id="261" r:id="rId3"/>
    <p:sldId id="262" r:id="rId4"/>
    <p:sldId id="263" r:id="rId5"/>
    <p:sldId id="265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713"/>
  </p:normalViewPr>
  <p:slideViewPr>
    <p:cSldViewPr snapToGrid="0" snapToObjects="1">
      <p:cViewPr varScale="1">
        <p:scale>
          <a:sx n="108" d="100"/>
          <a:sy n="108" d="100"/>
        </p:scale>
        <p:origin x="736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375A0-1E68-6947-BB83-47F9B99BCA1E}" type="datetimeFigureOut">
              <a:rPr lang="ru-RU" smtClean="0"/>
              <a:t>15.06.2023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633AB5-447C-0D49-A2BE-52A83D7D93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465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633AB5-447C-0D49-A2BE-52A83D7D936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354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3051F4-33AB-5043-88F2-297653CE76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2E4744B-659D-A74C-B9F6-21D87C00E2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85B08F-D18E-2240-A235-220696660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3CECE-097A-ED4A-A120-3C24BDA00956}" type="datetimeFigureOut">
              <a:rPr lang="ru-RU" smtClean="0"/>
              <a:t>15.06.2023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66841BA-37E3-2E4C-8C49-8B4D93E54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D21B97B-370C-9649-9F1C-5F7270436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CFE6A-7F4A-0C48-B1A6-3131D8C43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610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DFF4DA-2C04-B945-AD10-9029D84D6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E95EDCD-7F31-8C40-8678-6083DDCAAD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54E3F76-5A18-7B46-8858-6AD6B462B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3CECE-097A-ED4A-A120-3C24BDA00956}" type="datetimeFigureOut">
              <a:rPr lang="ru-RU" smtClean="0"/>
              <a:t>15.06.2023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90869FB-CD92-0942-A958-95FA421D9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56B4B1-D80E-4A4E-A158-339A0E460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CFE6A-7F4A-0C48-B1A6-3131D8C43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248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0E07D61-8221-1740-8FA1-FDE1307FC7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BFCE939-1289-F140-B7FA-F22F577A78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1A030D-719F-974B-98FB-63F798B0E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3CECE-097A-ED4A-A120-3C24BDA00956}" type="datetimeFigureOut">
              <a:rPr lang="ru-RU" smtClean="0"/>
              <a:t>15.06.2023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1AE4944-7E37-2E46-A83D-9CF0C8340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EC45804-1B5C-8245-B6D3-524322EA1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CFE6A-7F4A-0C48-B1A6-3131D8C43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041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C67E63-9B10-AF47-933F-5ADD96F5A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CD7149-1635-A54E-B30E-486CF71086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3BFD65-F597-3F4B-A4F2-EAE8A3D789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3CECE-097A-ED4A-A120-3C24BDA00956}" type="datetimeFigureOut">
              <a:rPr lang="ru-RU" smtClean="0"/>
              <a:t>15.06.2023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991BC2-0DCF-9345-814A-8CCE62194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C3C5D73-DE9B-E94E-82C5-F627D2248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CFE6A-7F4A-0C48-B1A6-3131D8C43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261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1447D6-3116-0244-BA4E-37C110BDA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21C1A4B-4CF0-CA4E-A3A6-CC233D2DEE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CB862B-20F5-C74B-B9A7-2503A8693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3CECE-097A-ED4A-A120-3C24BDA00956}" type="datetimeFigureOut">
              <a:rPr lang="ru-RU" smtClean="0"/>
              <a:t>15.06.2023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4CB14D-DF0A-844C-9010-EF7285CA0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99FCCB-2B01-A649-B978-32DAC2045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CFE6A-7F4A-0C48-B1A6-3131D8C43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656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E325B7-8931-674E-AC64-B5C8B54AE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916960-CCB2-B844-A927-ED4C78A183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5E6AF23-8BF9-8C47-8A10-E01B63A78E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922A02C-D979-6F42-84FB-67CF5A977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3CECE-097A-ED4A-A120-3C24BDA00956}" type="datetimeFigureOut">
              <a:rPr lang="ru-RU" smtClean="0"/>
              <a:t>15.06.2023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32F7139-B34C-DA49-921D-0874D3C2A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1CE5DA5-09DD-F844-A01E-8A553E615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CFE6A-7F4A-0C48-B1A6-3131D8C43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825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59D933-A5B8-D047-99F5-F4516C0BF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7A0D8EA-A6A3-2142-8ACD-D9CA45C356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A4EF068-4F1A-4D41-8E11-FB0113F695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E672EAF-EAC2-F242-B0A6-8240846D23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15D7F64-F68D-A644-B676-C9C0D71900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4B700FD-5870-0E43-B2B9-1D9892B4D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3CECE-097A-ED4A-A120-3C24BDA00956}" type="datetimeFigureOut">
              <a:rPr lang="ru-RU" smtClean="0"/>
              <a:t>15.06.2023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719E492-C76D-3244-9801-E5035B7CA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FC25D10-768A-9E40-92E1-1491AE879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CFE6A-7F4A-0C48-B1A6-3131D8C43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597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35FA51-ECA6-6D41-8948-BAC7AD21E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468BF87-6E22-3D43-8ED6-D2B13FB67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3CECE-097A-ED4A-A120-3C24BDA00956}" type="datetimeFigureOut">
              <a:rPr lang="ru-RU" smtClean="0"/>
              <a:t>15.06.2023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2BC292F-E01D-DF46-901A-B26DF9A20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A2AD88C-1871-4140-9A5A-3534D6C68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CFE6A-7F4A-0C48-B1A6-3131D8C43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871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5FC4929-EE33-A24F-81DF-636265995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3CECE-097A-ED4A-A120-3C24BDA00956}" type="datetimeFigureOut">
              <a:rPr lang="ru-RU" smtClean="0"/>
              <a:t>15.06.2023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FD771A1-CE44-2C46-B628-658628B07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BD93DB5-6E21-384A-B98C-CB67559EC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CFE6A-7F4A-0C48-B1A6-3131D8C43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047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62CCD1-7194-7E47-B670-99A48C9EF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4A407E-9541-4043-BE27-116564571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0D8BBB5-263C-0D49-8482-6A492A0DC3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3CDAC0E-059C-AE40-A64B-E41B6B920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3CECE-097A-ED4A-A120-3C24BDA00956}" type="datetimeFigureOut">
              <a:rPr lang="ru-RU" smtClean="0"/>
              <a:t>15.06.2023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F5BDCD3-2D16-0345-825C-BA2B25A75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160D329-44FC-E848-9A86-866910A53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CFE6A-7F4A-0C48-B1A6-3131D8C43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884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75A3AB-0812-584E-85C8-818DE1144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8469FEF-8A6B-E448-9B38-213A64D60A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049E38A-7282-6745-8560-644446A3F1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10325AB-039B-F94C-9C56-863C2DFDC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3CECE-097A-ED4A-A120-3C24BDA00956}" type="datetimeFigureOut">
              <a:rPr lang="ru-RU" smtClean="0"/>
              <a:t>15.06.2023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4E562F2-BB7F-DF4B-A8CB-DA5F7247B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C78752E-FBD0-EE4D-A2AC-2EC73CFED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CFE6A-7F4A-0C48-B1A6-3131D8C43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216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4CC473-978A-CA4D-867D-EC3834758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A8E59FA-DEA2-F04D-A837-4F8D2FC2B9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E374902-85BB-514C-B864-6799E46224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3CECE-097A-ED4A-A120-3C24BDA00956}" type="datetimeFigureOut">
              <a:rPr lang="ru-RU" smtClean="0"/>
              <a:t>15.06.2023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19771D7-34E1-8341-A968-109E677F80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815056-F1BE-DA47-941A-4BD2EFE94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6CFE6A-7F4A-0C48-B1A6-3131D8C43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038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278161-FFFB-9D47-A685-1A1C15460F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98169"/>
          </a:xfrm>
        </p:spPr>
        <p:txBody>
          <a:bodyPr/>
          <a:lstStyle/>
          <a:p>
            <a:pPr algn="ctr"/>
            <a:r>
              <a:rPr lang="ru-RU" b="1" dirty="0"/>
              <a:t>Всероссийская олимпиада школьников 2023-2024 учебный год</a:t>
            </a:r>
            <a:br>
              <a:rPr lang="ru-RU" dirty="0"/>
            </a:br>
            <a:r>
              <a:rPr lang="ru-RU" b="1" dirty="0"/>
              <a:t>Школьный этап. МХК, 5-6 классы</a:t>
            </a:r>
            <a:br>
              <a:rPr lang="ru-RU" b="1" dirty="0"/>
            </a:br>
            <a:br>
              <a:rPr lang="ru-RU" b="1" dirty="0"/>
            </a:br>
            <a:r>
              <a:rPr lang="ru-RU" b="1" dirty="0"/>
              <a:t>Иллюстрации к заданиям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5536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13EC4C-D6D8-B442-A591-A746F32EC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/>
              <a:t>ЗАДАНИЕ 1</a:t>
            </a:r>
            <a:r>
              <a:rPr lang="ru-RU" dirty="0"/>
              <a:t> 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C75E3608-C140-004B-8812-D199028207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2428" y="1825625"/>
            <a:ext cx="5642117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1. 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942A106-77D9-DB46-BC03-07229A09AC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65173" y="1758155"/>
            <a:ext cx="5391397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2. 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669A766-EAA6-FC44-BED9-D163BDDFC6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75" y="2472453"/>
            <a:ext cx="5520216" cy="305768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AC0E9FC-4901-2445-997A-5BD3E6C95F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1681" y="2227115"/>
            <a:ext cx="5104889" cy="341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025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2F3E10-57CC-C044-9B3C-C266356FF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00036"/>
          </a:xfrm>
        </p:spPr>
        <p:txBody>
          <a:bodyPr/>
          <a:lstStyle/>
          <a:p>
            <a:pPr algn="ctr"/>
            <a:r>
              <a:rPr lang="ru-RU" b="1" dirty="0"/>
              <a:t>ЗАДАНИЕ 1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C395E5-3D61-F94A-9C34-79B8FFAC54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1316" y="1365161"/>
            <a:ext cx="5214745" cy="524170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3.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C060696-6E2E-DD4A-AA39-27F90ACE88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365161"/>
            <a:ext cx="5496060" cy="524170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4.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F558E19-C616-B144-B168-18E4A98B03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316" y="1934879"/>
            <a:ext cx="5214745" cy="410226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4321AE4-AF85-6542-9D90-551F157B46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199" y="1934879"/>
            <a:ext cx="5469688" cy="4102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780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AF856AC0-ACC3-8248-BF46-714A3C968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657114" cy="905535"/>
          </a:xfrm>
        </p:spPr>
        <p:txBody>
          <a:bodyPr/>
          <a:lstStyle/>
          <a:p>
            <a:pPr algn="ctr"/>
            <a:r>
              <a:rPr lang="ru-RU" b="1" dirty="0"/>
              <a:t>ЗАДАНИЕ 2</a:t>
            </a:r>
            <a:endParaRPr lang="ru-RU" dirty="0"/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id="{797C9EFA-C4FC-F24F-AE6F-5569C88584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2469" y="1544761"/>
            <a:ext cx="826857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01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095B51-AC10-604C-BB06-2988F082A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3780" y="365126"/>
            <a:ext cx="9802703" cy="5374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Задание 4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6D01472-204A-8D48-B093-5E9313885127}"/>
              </a:ext>
            </a:extLst>
          </p:cNvPr>
          <p:cNvSpPr/>
          <p:nvPr/>
        </p:nvSpPr>
        <p:spPr>
          <a:xfrm>
            <a:off x="291937" y="4055794"/>
            <a:ext cx="30523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62CC5A5-BF0A-AC4C-9EC2-6E56AFA1CDD8}"/>
              </a:ext>
            </a:extLst>
          </p:cNvPr>
          <p:cNvSpPr/>
          <p:nvPr/>
        </p:nvSpPr>
        <p:spPr>
          <a:xfrm>
            <a:off x="4572072" y="6031458"/>
            <a:ext cx="28496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</a:t>
            </a:r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563427A-BAAA-5749-81B5-6AFCBF94DC34}"/>
              </a:ext>
            </a:extLst>
          </p:cNvPr>
          <p:cNvSpPr/>
          <p:nvPr/>
        </p:nvSpPr>
        <p:spPr>
          <a:xfrm>
            <a:off x="8752112" y="4055794"/>
            <a:ext cx="26775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endParaRPr lang="ru-RU" dirty="0"/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EA02243A-3306-3A4F-A896-7A36C6AAE84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08809" y="1439420"/>
            <a:ext cx="3724376" cy="2616374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87CA429A-6B1D-1945-BE9E-194A4FD8D53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977509" y="1348221"/>
            <a:ext cx="3933701" cy="226187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10D20A6-38A1-2241-8277-404C3CBD27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4391" y="2836794"/>
            <a:ext cx="3845040" cy="31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7424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26</Words>
  <Application>Microsoft Macintosh PowerPoint</Application>
  <PresentationFormat>Широкоэкранный</PresentationFormat>
  <Paragraphs>13</Paragraphs>
  <Slides>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Всероссийская олимпиада школьников 2023-2024 учебный год Школьный этап. МХК, 5-6 классы  Иллюстрации к заданиям</vt:lpstr>
      <vt:lpstr>ЗАДАНИЕ 1 </vt:lpstr>
      <vt:lpstr>ЗАДАНИЕ 1</vt:lpstr>
      <vt:lpstr>ЗАДАНИЕ 2</vt:lpstr>
      <vt:lpstr>Задание 4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Microsoft Office User</cp:lastModifiedBy>
  <cp:revision>26</cp:revision>
  <dcterms:created xsi:type="dcterms:W3CDTF">2021-07-20T04:41:01Z</dcterms:created>
  <dcterms:modified xsi:type="dcterms:W3CDTF">2023-06-15T08:38:29Z</dcterms:modified>
</cp:coreProperties>
</file>