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7772400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2333625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868" y="1092206"/>
            <a:ext cx="23336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72" y="2957157"/>
            <a:ext cx="22860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868" y="2980969"/>
            <a:ext cx="23526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01" y="4797152"/>
            <a:ext cx="22479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730" y="4997177"/>
            <a:ext cx="224790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57157"/>
            <a:ext cx="22479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2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2050" name="Picture 2" descr="D:\Документы\ВСЕРОССИЙСКАЯ ОЛИМПИАДА ШКОЛЬНИКОВ\2023_2024_ВсОШ\23_ШЭ_задания_проверено\5_23_шэ_география_задания_ответы\Рисунки\7 кл\задание 2 рисунок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764704"/>
            <a:ext cx="495225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окументы\ВСЕРОССИЙСКАЯ ОЛИМПИАДА ШКОЛЬНИКОВ\2023_2024_ВсОШ\23_ШЭ_задания_проверено\5_23_шэ_география_задания_ответы\Рисунки\7 кл\задание 2 рисунок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56991"/>
            <a:ext cx="5400600" cy="312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03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Задание 1</vt:lpstr>
      <vt:lpstr>Задание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</dc:title>
  <dc:creator>it@kimc.ms</dc:creator>
  <cp:lastModifiedBy>it</cp:lastModifiedBy>
  <cp:revision>1</cp:revision>
  <dcterms:created xsi:type="dcterms:W3CDTF">2023-09-21T07:28:08Z</dcterms:created>
  <dcterms:modified xsi:type="dcterms:W3CDTF">2023-09-21T07:33:28Z</dcterms:modified>
</cp:coreProperties>
</file>