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ru-RU" dirty="0" smtClean="0"/>
              <a:t>Задание 15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Документы\ВСЕРОССИЙСКАЯ ОЛИМПИАДА ШКОЛЬНИКОВ\2023_2024_ВсОШ\23_ШЭ_задания_проверено\5_23_шэ_география_задания_ответы\Рисунки\6 кл\тест 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5365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92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часть. Задание м1</a:t>
            </a:r>
            <a:endParaRPr lang="ru-RU" dirty="0"/>
          </a:p>
        </p:txBody>
      </p:sp>
      <p:pic>
        <p:nvPicPr>
          <p:cNvPr id="2051" name="Picture 3" descr="D:\Документы\ВСЕРОССИЙСКАЯ ОЛИМПИАДА ШКОЛЬНИКОВ\2023_2024_ВсОШ\23_ШЭ_задания_проверено\5_23_шэ_география_задания_ответы\Рисунки\6 кл\Задание 1 рисунок 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88598"/>
            <a:ext cx="7848872" cy="560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9066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Задание 15</vt:lpstr>
      <vt:lpstr>Практическая часть. Задание м1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15</dc:title>
  <dc:creator>it@kimc.ms</dc:creator>
  <cp:lastModifiedBy>it</cp:lastModifiedBy>
  <cp:revision>1</cp:revision>
  <dcterms:created xsi:type="dcterms:W3CDTF">2023-09-21T07:25:02Z</dcterms:created>
  <dcterms:modified xsi:type="dcterms:W3CDTF">2023-09-21T07:27:38Z</dcterms:modified>
</cp:coreProperties>
</file>