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054552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1" name="Picture 7" descr="D:\Документы\ВСЕРОССИЙСКАЯ ОЛИМПИАДА ШКОЛЬНИКОВ\2023_2024_ВсОШ\23_ШЭ_задания_проверено\5_23_шэ_география_задания_ответы\Рисунки\10-11 кл\задание 3 рисунок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9" y="476672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Документы\ВСЕРОССИЙСКАЯ ОЛИМПИАДА ШКОЛЬНИКОВ\2023_2024_ВсОШ\23_ШЭ_задания_проверено\5_23_шэ_география_задания_ответы\Рисунки\10-11 кл\задание 3 рисунок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736304" cy="175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Документы\ВСЕРОССИЙСКАЯ ОЛИМПИАДА ШКОЛЬНИКОВ\2023_2024_ВсОШ\23_ШЭ_задания_проверено\5_23_шэ_география_задания_ответы\Рисунки\10-11 кл\задание 3 рисунок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Документы\ВСЕРОССИЙСКАЯ ОЛИМПИАДА ШКОЛЬНИКОВ\2023_2024_ВсОШ\23_ШЭ_задания_проверено\5_23_шэ_география_задания_ответы\Рисунки\10-11 кл\задание 3 рисунок 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800" y="278092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Документы\ВСЕРОССИЙСКАЯ ОЛИМПИАДА ШКОЛЬНИКОВ\2023_2024_ВсОШ\23_ШЭ_задания_проверено\5_23_шэ_география_задания_ответы\Рисунки\10-11 кл\задание 3 рисунок 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986" y="463616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749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Документы\ВСЕРОССИЙСКАЯ ОЛИМПИАДА ШКОЛЬНИКОВ\2023_2024_ВсОШ\23_ШЭ_задания_проверено\5_23_шэ_география_задания_ответы\Рисунки\10-11 кл\Климатограмма 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43" y="908720"/>
            <a:ext cx="2592288" cy="193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Документы\ВСЕРОССИЙСКАЯ ОЛИМПИАДА ШКОЛЬНИКОВ\2023_2024_ВсОШ\23_ШЭ_задания_проверено\5_23_шэ_география_задания_ответы\Рисунки\10-11 кл\Климатограмма Б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692696"/>
            <a:ext cx="2858344" cy="213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Документы\ВСЕРОССИЙСКАЯ ОЛИМПИАДА ШКОЛЬНИКОВ\2023_2024_ВсОШ\23_ШЭ_задания_проверено\5_23_шэ_география_задания_ответы\Рисунки\10-11 кл\Климатограмма В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44" y="3501008"/>
            <a:ext cx="2802704" cy="209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Документы\ВСЕРОССИЙСКАЯ ОЛИМПИАДА ШКОЛЬНИКОВ\2023_2024_ВсОШ\23_ШЭ_задания_проверено\5_23_шэ_география_задания_ответы\Рисунки\10-11 кл\Климатограмма Г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375" y="3360154"/>
            <a:ext cx="2991025" cy="223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0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Документы\ВСЕРОССИЙСКАЯ ОЛИМПИАДА ШКОЛЬНИКОВ\2023_2024_ВсОШ\23_ШЭ_задания_проверено\5_23_шэ_география_задания_ответы\Рисунки\10-11 кл\задание 4 рисунок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682458" cy="510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320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Задание 3</vt:lpstr>
      <vt:lpstr>Задание 4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3</dc:title>
  <dc:creator>it@kimc.ms</dc:creator>
  <cp:lastModifiedBy>it</cp:lastModifiedBy>
  <cp:revision>1</cp:revision>
  <dcterms:created xsi:type="dcterms:W3CDTF">2023-09-21T07:39:19Z</dcterms:created>
  <dcterms:modified xsi:type="dcterms:W3CDTF">2023-09-21T07:44:57Z</dcterms:modified>
</cp:coreProperties>
</file>