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416824" cy="360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 заданию № 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Документы\ВСЕРОССИЙСКАЯ ОЛИМПИАДА ШКОЛЬНИКОВ\2023_2024_ВсОШ\23_ШЭ_задания_проверено\5_23_шэ_география_задания_ответы\Рисунки\8 кл\задание 1 рисунок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7403129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602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pic>
        <p:nvPicPr>
          <p:cNvPr id="2050" name="Picture 2" descr="D:\Документы\ВСЕРОССИЙСКАЯ ОЛИМПИАДА ШКОЛЬНИКОВ\2023_2024_ВсОШ\23_ШЭ_задания_проверено\5_23_шэ_география_задания_ответы\Рисунки\8 кл\задание 2 рисунок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643856"/>
            <a:ext cx="6667500" cy="443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5450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К заданию № 1</vt:lpstr>
      <vt:lpstr>Задание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 заданию № 1</dc:title>
  <dc:creator>it@kimc.ms</dc:creator>
  <cp:lastModifiedBy>it</cp:lastModifiedBy>
  <cp:revision>1</cp:revision>
  <dcterms:created xsi:type="dcterms:W3CDTF">2023-09-21T07:33:43Z</dcterms:created>
  <dcterms:modified xsi:type="dcterms:W3CDTF">2023-09-21T07:36:32Z</dcterms:modified>
</cp:coreProperties>
</file>