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10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6288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1700808"/>
            <a:ext cx="10038413" cy="497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9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Практический тур. Задание 1</a:t>
            </a:r>
            <a:endParaRPr lang="ru-RU" dirty="0"/>
          </a:p>
        </p:txBody>
      </p:sp>
      <p:pic>
        <p:nvPicPr>
          <p:cNvPr id="1026" name="Picture 2" descr="D:\Документы\ВСЕРОССИЙСКАЯ ОЛИМПИАДА ШКОЛЬНИКОВ\2023_2024_ВсОШ\23_ШЭ_задания_проверено\5_23_шэ_география_задания_ответы\Рисунки\5 кл\задание 1 рисунок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439" y="1600200"/>
            <a:ext cx="549712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18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Задание 10</vt:lpstr>
      <vt:lpstr>Практический тур. Задание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10</dc:title>
  <dc:creator>it@kimc.ms</dc:creator>
  <cp:lastModifiedBy>it</cp:lastModifiedBy>
  <cp:revision>1</cp:revision>
  <dcterms:created xsi:type="dcterms:W3CDTF">2023-09-21T07:15:42Z</dcterms:created>
  <dcterms:modified xsi:type="dcterms:W3CDTF">2023-09-21T07:23:13Z</dcterms:modified>
</cp:coreProperties>
</file>