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1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9"/>
            <a:ext cx="6912768" cy="36003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1.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D:\Документы\ВСЕРОССИЙСКАЯ ОЛИМПИАДА ШКОЛЬНИКОВ\2023_2024_ВсОШ\23_ШЭ_задания_проверено\5_23_шэ_география_задания_ответы\Рисунки\9 кл\задание 1 рисунок 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764704"/>
            <a:ext cx="5487267" cy="5681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75068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Задание 1.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Задание 1.</dc:title>
  <dc:creator>it@kimc.ms</dc:creator>
  <cp:lastModifiedBy>it</cp:lastModifiedBy>
  <cp:revision>1</cp:revision>
  <dcterms:created xsi:type="dcterms:W3CDTF">2023-09-21T07:37:16Z</dcterms:created>
  <dcterms:modified xsi:type="dcterms:W3CDTF">2023-09-21T07:38:15Z</dcterms:modified>
</cp:coreProperties>
</file>